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434" r:id="rId2"/>
    <p:sldId id="435" r:id="rId3"/>
    <p:sldId id="436" r:id="rId4"/>
    <p:sldId id="440" r:id="rId5"/>
    <p:sldId id="441" r:id="rId6"/>
    <p:sldId id="450" r:id="rId7"/>
    <p:sldId id="451" r:id="rId8"/>
    <p:sldId id="452" r:id="rId9"/>
    <p:sldId id="439" r:id="rId10"/>
    <p:sldId id="453" r:id="rId11"/>
    <p:sldId id="446" r:id="rId12"/>
    <p:sldId id="457" r:id="rId13"/>
    <p:sldId id="458" r:id="rId14"/>
    <p:sldId id="460" r:id="rId15"/>
    <p:sldId id="459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91" r:id="rId24"/>
    <p:sldId id="468" r:id="rId25"/>
    <p:sldId id="469" r:id="rId26"/>
    <p:sldId id="470" r:id="rId27"/>
    <p:sldId id="471" r:id="rId28"/>
    <p:sldId id="472" r:id="rId29"/>
    <p:sldId id="473" r:id="rId30"/>
    <p:sldId id="474" r:id="rId31"/>
    <p:sldId id="475" r:id="rId32"/>
    <p:sldId id="476" r:id="rId33"/>
    <p:sldId id="477" r:id="rId34"/>
    <p:sldId id="478" r:id="rId35"/>
    <p:sldId id="479" r:id="rId36"/>
    <p:sldId id="480" r:id="rId37"/>
    <p:sldId id="481" r:id="rId38"/>
    <p:sldId id="482" r:id="rId39"/>
    <p:sldId id="483" r:id="rId40"/>
    <p:sldId id="484" r:id="rId41"/>
    <p:sldId id="485" r:id="rId42"/>
    <p:sldId id="486" r:id="rId43"/>
    <p:sldId id="487" r:id="rId44"/>
    <p:sldId id="488" r:id="rId45"/>
    <p:sldId id="489" r:id="rId46"/>
    <p:sldId id="490" r:id="rId47"/>
    <p:sldId id="455" r:id="rId48"/>
    <p:sldId id="456" r:id="rId49"/>
    <p:sldId id="332" r:id="rId50"/>
  </p:sldIdLst>
  <p:sldSz cx="9144000" cy="6858000" type="screen4x3"/>
  <p:notesSz cx="6819900" cy="99187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11C"/>
    <a:srgbClr val="CC4CC6"/>
    <a:srgbClr val="555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87" autoAdjust="0"/>
    <p:restoredTop sz="96283" autoAdjust="0"/>
  </p:normalViewPr>
  <p:slideViewPr>
    <p:cSldViewPr snapToGrid="0">
      <p:cViewPr>
        <p:scale>
          <a:sx n="100" d="100"/>
          <a:sy n="100" d="100"/>
        </p:scale>
        <p:origin x="1512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5290" cy="495935"/>
          </a:xfrm>
          <a:prstGeom prst="rect">
            <a:avLst/>
          </a:prstGeom>
        </p:spPr>
        <p:txBody>
          <a:bodyPr vert="horz" lIns="91014" tIns="45506" rIns="91014" bIns="45506" rtlCol="0"/>
          <a:lstStyle>
            <a:lvl1pPr algn="l">
              <a:defRPr sz="1200"/>
            </a:lvl1pPr>
          </a:lstStyle>
          <a:p>
            <a:r>
              <a:rPr lang="de-DE"/>
              <a:t>ZM-16-A101 Gemeinde Weißensberg - Festhalle Mehrzweckhalle Vorplatz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63033" y="1"/>
            <a:ext cx="2955290" cy="495935"/>
          </a:xfrm>
          <a:prstGeom prst="rect">
            <a:avLst/>
          </a:prstGeom>
        </p:spPr>
        <p:txBody>
          <a:bodyPr vert="horz" lIns="91014" tIns="45506" rIns="91014" bIns="45506" rtlCol="0"/>
          <a:lstStyle>
            <a:lvl1pPr algn="r">
              <a:defRPr sz="1200"/>
            </a:lvl1pPr>
          </a:lstStyle>
          <a:p>
            <a:fld id="{FDE50C4B-F1FC-4A73-B14D-D933D343032A}" type="datetimeFigureOut">
              <a:rPr lang="de-DE" smtClean="0"/>
              <a:t>12.08.2025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014" tIns="45506" rIns="91014" bIns="4550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63033" y="9421044"/>
            <a:ext cx="2955290" cy="495935"/>
          </a:xfrm>
          <a:prstGeom prst="rect">
            <a:avLst/>
          </a:prstGeom>
        </p:spPr>
        <p:txBody>
          <a:bodyPr vert="horz" lIns="91014" tIns="45506" rIns="91014" bIns="45506" rtlCol="0" anchor="b"/>
          <a:lstStyle>
            <a:lvl1pPr algn="r">
              <a:defRPr sz="1200"/>
            </a:lvl1pPr>
          </a:lstStyle>
          <a:p>
            <a:fld id="{39DBA86E-BB44-43A6-B168-3229E269F6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52105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5290" cy="495935"/>
          </a:xfrm>
          <a:prstGeom prst="rect">
            <a:avLst/>
          </a:prstGeom>
        </p:spPr>
        <p:txBody>
          <a:bodyPr vert="horz" lIns="91014" tIns="45506" rIns="91014" bIns="45506" rtlCol="0"/>
          <a:lstStyle>
            <a:lvl1pPr algn="l">
              <a:defRPr sz="1200"/>
            </a:lvl1pPr>
          </a:lstStyle>
          <a:p>
            <a:r>
              <a:rPr lang="de-DE"/>
              <a:t>ZM-16-A101 Gemeinde Weißensberg - Festhalle Mehrzweckhalle Vorplatz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63033" y="1"/>
            <a:ext cx="2955290" cy="495935"/>
          </a:xfrm>
          <a:prstGeom prst="rect">
            <a:avLst/>
          </a:prstGeom>
        </p:spPr>
        <p:txBody>
          <a:bodyPr vert="horz" lIns="91014" tIns="45506" rIns="91014" bIns="45506" rtlCol="0"/>
          <a:lstStyle>
            <a:lvl1pPr algn="r">
              <a:defRPr sz="1200"/>
            </a:lvl1pPr>
          </a:lstStyle>
          <a:p>
            <a:fld id="{20231BFF-8815-4382-920B-699258AC6C1A}" type="datetimeFigureOut">
              <a:rPr lang="de-DE" smtClean="0"/>
              <a:t>12.08.2025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4" tIns="45506" rIns="91014" bIns="4550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991" y="4711385"/>
            <a:ext cx="5455920" cy="4463415"/>
          </a:xfrm>
          <a:prstGeom prst="rect">
            <a:avLst/>
          </a:prstGeom>
        </p:spPr>
        <p:txBody>
          <a:bodyPr vert="horz" lIns="91014" tIns="45506" rIns="91014" bIns="4550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014" tIns="45506" rIns="91014" bIns="4550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63033" y="9421044"/>
            <a:ext cx="2955290" cy="495935"/>
          </a:xfrm>
          <a:prstGeom prst="rect">
            <a:avLst/>
          </a:prstGeom>
        </p:spPr>
        <p:txBody>
          <a:bodyPr vert="horz" lIns="91014" tIns="45506" rIns="91014" bIns="45506" rtlCol="0" anchor="b"/>
          <a:lstStyle>
            <a:lvl1pPr algn="r">
              <a:defRPr sz="1200"/>
            </a:lvl1pPr>
          </a:lstStyle>
          <a:p>
            <a:fld id="{D284F6DD-3CBF-45CD-8671-C758011146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66021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54E34-9775-F3D6-D478-51B9D101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653C8F7-5FB5-5622-487D-F3530F8A9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5F5A95-E226-AC6C-D0FE-1CE926364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FC7AE0E2-54E4-1614-2F8A-FE46213BE429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199944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5E5C0-A4A7-F47B-E705-E8A30E5C0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DFCF71F-DE95-6AFA-8126-2B93C0F551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6F48C82-F9BE-52FC-317C-D8560AC76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2A2FDB74-0CA7-B640-34B2-76774A150AB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4164159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848D4-489F-4068-D4CB-5B67D6F2C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A54CFA1-BB50-390B-AF31-EF117071FB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49AEAA5-DDE9-92E7-5561-37854ED01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36BAF695-A459-8AD7-5D38-4C2527FDEB11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787295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98A0-22E0-A241-14EA-F82DC145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905A21A-5B93-D297-30D6-78F6903EA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6A63DC1-F1CA-70AF-BD77-2773FB500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6EA51E37-AFCE-3690-C114-CC423742F5C7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633720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40F7A-318B-5EFD-563F-15BBA8574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C39642F-E949-E565-3295-B434DF7DC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28B9B0D-5760-9998-950E-467E9D29F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E21FD769-5B4A-2ADD-F019-62A868064104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148179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23DBA-ACE1-01FE-8593-3B46B0A25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3138AF-FA33-3985-8A51-EDD6ADDDB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A7F8354-ACD7-CFDE-C13A-69E162F3C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EE64D99D-EC90-4A92-C579-B96B992868CE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201521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B37DB-E835-F36D-2189-F8A363525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1AE4062-CD74-0F31-D4EF-24F467B0F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036B3C4-9FFA-F306-E682-0F5133A60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51114807-BE65-00B4-ECBA-F6033545CB9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2976044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12736-A143-2376-80EE-3D839980A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43C63C6-3CA8-6FCE-C573-7E53F806D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EDBD7E9-C207-ED6D-17A3-55AABAF38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A110D86A-88E2-4AD8-FEBA-1818FA334197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315059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D0A12-7B1B-D552-FE0C-FD405DC5A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C89BF3B-255B-6F83-5FFE-85B8C42C2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3CAF30-611D-C2E5-35BE-00640F280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3D34D900-86F7-9698-6C7A-FBA65EF82936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664753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C22B5-5295-4976-1262-C30DB3C7D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AEEED05-3BCF-5A6C-7A87-9FC704D13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93AA935-5328-3352-7F10-7FAA17994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83600079-6EEE-F62D-9596-51743659051A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2940957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C6D77-FA71-29E6-AD4D-54E3A3649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630B798-E7D1-BED2-5DD5-0CE8C30C9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350DD2-29C3-A0E3-A2EB-2CC689B13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FB591861-0E4B-DA85-ED98-46F3A59ED6E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1443286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531283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C232B-5DD8-D53D-C520-FEE8FC419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EF09F8-7372-1CA4-E891-5256E4CC5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9EB4FAC-7B9D-8DED-D06C-E454A13FD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9D00EF96-AA15-1FB2-B683-9836F49D70A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829704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A11BD-5ADE-43F1-3707-279B60B87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A027A0B-FD3D-3576-8D40-E6909CB27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184593-A563-C0FA-BC88-F026EA602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4ECC5147-3C0D-B5D0-C963-C6D1D65111A1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590387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AC0BE-5381-EED4-0D6A-047991F41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DD08334-8492-D900-725C-6A8AB23A9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CEEE0D8-EA3A-8473-2D2D-96F3D6EFD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73FDE3C9-4B46-9093-DB32-174553CD87CB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2094325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D7735-3172-BE60-13DE-554DFDF45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D56E7FE-ED59-6310-42FB-F6AA6CDFB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B107A9C-33E1-3624-83FC-BE52A9C29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23CA0E1C-3C55-8A8E-2C43-EB289B14BCDD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1997394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AAC9A-89AB-A034-8D68-4773D4946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10BAFB-79B0-CB03-58AD-FEBD3E2E9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38A8B1-7039-DEF9-6B79-EEC55C5C0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49735F0E-4704-0545-074F-A54BAE5E1688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991329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2C3D4-4138-6F91-B4EC-8EB993308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547DB0F-B5BF-8C66-E34E-11BC9B48C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AACC71A-AB5D-094A-0050-4D72B5839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A3696CD1-4A3E-897D-9E13-7C3C4A8C110B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555482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F7013-1519-0335-6F95-FE7C4B2CC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76064F-9453-EE4D-73B0-835220565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1561044-C5C7-5E22-3734-C3931EECF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E32E1752-406A-CCBD-BCD8-3462F0918A27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117003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F847-B4ED-1597-59C9-C86527ACA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A7A75E3-CC95-07FE-62CF-7551AE079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DC20CC-19B2-98C4-3536-AA43E5FA6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1A3F5B2E-3DBF-2DEF-F762-58338EAF4523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769596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54942-F038-95C4-DDD9-4D19456A3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1EFF3DB-BA41-26A7-69D8-2231265012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60CAE03-9BB7-8617-B3A4-ED0876612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1E09C92B-A63A-C2B7-0232-F54209ACAB5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2980335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89DDA-7145-0025-C575-C7E715F5A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CC866B6-C625-7EDA-132C-DBB16A6A1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EEE59A1-40E5-E891-E8A4-D8B79F040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BC79CE2A-EF83-E481-89A3-0C68601A8426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43371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72651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689FB-1E64-CCC6-C6D9-262400F98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7B499F-B62C-F851-DD2B-CBA2342715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E931D7-87C0-9495-E757-5FC252A8D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BDE8E577-0B67-6CE0-17F2-58CA6903874A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444206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D8F31-1BE8-7E1A-9136-BD2746413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E3E54F-4C5C-F8F4-91FF-AD3E1E209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4D4A7CD-3947-897C-083B-5C28AE6DD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CAB10A73-2737-CDEC-AC68-B24B7FACFBF5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1337253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5E2DB-1D6D-172A-D91F-BD9787D6A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360C9CD-8C9E-8C94-B032-AFC37DABF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037BAA-2C7B-E353-693C-71B8216B6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09A415F3-9237-DEBE-8CEF-59EEFBF525B8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11212422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2603F-6C32-34CC-05FF-88A4340DD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2FEA1BF-151E-8FA0-E356-199F1E3D6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4F0AD47-7750-75AF-4B74-A2594D608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7C7A4FA0-8067-A83E-58CF-A768E56F451A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1163197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3ECDD-549E-BF9C-B34A-8458D9A18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BEF083A-D7BF-DE91-AC47-5A5D6BC19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01BCD2-FD81-C57D-0C5A-2F437BEB1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C077B346-AFE7-5F70-93EB-E25DB2CF37DE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070053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F8A58-73AB-52DC-DEC5-11DF30D25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E7A63D3-57EC-03AA-7076-F97E9E4BF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ABA6EA-B6D6-4B0C-0BF1-DF7CA4B2E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CCD88F68-9DFD-4566-7CF1-56C123D16F78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13798597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1E152-CE29-30E6-6928-3CA1424F2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217590-F9D9-522E-494F-171A9F098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8AC637D-EC80-039E-4E67-CD384F16F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FA99D1C1-5E18-AB39-FF31-A99532D35DFB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2154531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3769B-D4F2-19EC-1305-6EE46CD7A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968FD32-3EE6-A2BF-91BC-1D8286726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D71905A-9961-C1A7-9FB8-5E8EDBADF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D2AE0862-FBF5-1FF7-96C6-F98C5FCC7522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22091126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D8A3F-F235-A3CC-5FBD-CA638C636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D0951F2-B0BF-725D-68BD-AF3B42180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DBC5F3B-BF7E-7FBE-EA83-546E96D15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79428F22-8A7A-BD13-DDBB-60830EB0C73B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2539823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6EFEF-7165-E1BE-0F7D-1CF42FAC0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A781C81-2655-2D89-1ECF-605DC4ACC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D55192B-D427-AD9F-09EE-F951F3637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A13D6259-4184-29FE-85C5-A019707E47E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64726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8ED67-95BC-E814-204D-86CDB0644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7DE58C7-2C8A-8A68-6048-368AF1C35C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88B67AE-A5E9-481A-BE2D-3499A9D51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2F5DFF20-BFCA-FC05-DDEB-C53079539E5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1858248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9A369-BF7C-15E2-E1C2-BDC245193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39D192-0950-72E6-8E84-3769B30D6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1DF3F12-4A3E-577A-352D-7C0F34050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48424BC4-4286-922F-C7AB-24692E9F2E7F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41116952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E1EAE-9E53-D367-44CE-7755B8D9A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3E61432-68A6-BC6A-3578-B67C0D5F9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36F3E90-7E94-57A9-0B50-25179A6E5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FF81EC5D-2959-FB29-F19A-0F8B46578331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741854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DE0B8-7D4B-9850-E2CA-DE6139F58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F4AFD85-CD7F-5DE4-4227-EEE4153D4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7D693D7-501F-53C5-E0F7-B57EC4829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258C022E-3466-B899-D48C-5067C7526EBD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4066385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80F76-AE3C-E1D1-28BF-AD8497ACC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7948284-7128-F2B1-AD37-D2D84E8E0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0E08CB1-47B2-1325-F71D-7696B6EC0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482F316B-0AA7-2FCB-3006-F39052661323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7037232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79DA2-8922-DD10-1288-C4785E135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44CD35-2A95-666E-B407-7B02E75C4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08AF558-A909-EA6C-118E-189C85D9B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D44E26F9-979B-3DD0-C482-2A617C95970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15747847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BB052-177B-3F7B-BFD5-0665100FA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B344C8-AD0F-2A1D-8D35-EF169AA57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F951AA-47AB-372D-E311-87CCBBA4C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3BD2C889-AD0B-60CE-9961-B3AE7F5938FB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40759363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69E75-2B52-5541-A7FB-D6AAD2195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955B9AE-0146-D840-A069-E027157F7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955CAA4-3C5B-071A-EF6A-535B34091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A4C2F7D9-D5AE-4E1F-1180-CD55464B7B47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20146805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96087-E2AA-49E6-5D48-CD093554D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A5D4E0A-8D8D-F48A-9454-40731767BF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6A7B45-DE30-1175-629A-34CE62321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B45F257A-38AC-E18D-F16F-13C06F66D978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0952673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CC257-1496-750B-F1A9-3D4685F4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7E90E1F-44C3-8317-EF6E-16D9B6451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EA2C85A-2BE1-2362-E5BE-D9121046B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8606B1DF-11A8-45FE-5E0D-1E0C1990E6B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3670739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2528819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9AEDA-E7F1-617A-CDB5-D6EE09793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575125D-9F84-8BB2-CF28-7500960B7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6A26D8-D266-AD7E-1C9A-489196322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727353F1-3D4E-C88B-ED9A-05EB07DFB375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697133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AA8D3-6019-114C-E965-908205668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8690F04-615B-1E73-F952-826E4E4C1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5FA25D6-4F54-9418-3535-57ABAD48F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05D5BA65-585F-2580-0D2C-4BBEDBAB6631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1904318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C9BA2-76E0-8892-B685-E3A510C1E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715C1E1-3462-0942-9D6F-4A65EC9C0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5FB06C-1C21-5593-242D-D80E98A54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7C46A4B7-3015-18F7-3066-341A426E38B4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3293384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C2348-50B0-D982-CB77-91EB6D993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6F7BAB9-2EBF-8409-D047-D7232EB32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927CF0-7632-8BBE-1C25-657B07A7E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87C5C4C0-3466-76FB-FB79-7E3E2167DACF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2499016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80327-433E-46E9-D20B-438DA8DF1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117D6C-E1EA-7085-0CAF-6B68574D6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3B8C2CA-3103-47DF-9B2C-549F58F07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56E6944D-C26C-D461-171A-9C09ACDA0070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DE"/>
              <a:t>ZM-16-A101 Gemeinde Weißensberg - Festhalle Mehrzweckhalle Vorplatz</a:t>
            </a:r>
          </a:p>
        </p:txBody>
      </p:sp>
    </p:spTree>
    <p:extLst>
      <p:ext uri="{BB962C8B-B14F-4D97-AF65-F5344CB8AC3E}">
        <p14:creationId xmlns:p14="http://schemas.microsoft.com/office/powerpoint/2010/main" val="94820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56FA-4D71-4A08-97C0-14B050F067D2}" type="datetime1">
              <a:rPr lang="de-DE" smtClean="0"/>
              <a:t>12.08.2025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HIER MASSNAHME EINTRAGEN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49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02E69-3340-466C-8CE8-43C89D774943}" type="datetime1">
              <a:rPr lang="de-DE" smtClean="0"/>
              <a:t>12.08.2025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HIER MASSNAHME EINTRAGEN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22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978BF-55B0-4182-89C8-95C1C4CFC3BA}" type="datetime1">
              <a:rPr lang="de-DE" smtClean="0"/>
              <a:t>12.08.2025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HIER MASSNAHME EINTRAGEN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49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0B31-623B-44B9-A2FB-9C889D5258FE}" type="datetime1">
              <a:rPr lang="de-DE" smtClean="0"/>
              <a:t>12.08.2025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HIER MASSNAHME EINTRAGEN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37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FFA-1038-4862-9922-8B140644AC9E}" type="datetime1">
              <a:rPr lang="de-DE" smtClean="0"/>
              <a:t>12.08.2025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HIER MASSNAHME EINTRAGEN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232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9224-C162-4426-A154-3BF7A6224A56}" type="datetime1">
              <a:rPr lang="de-DE" smtClean="0"/>
              <a:t>12.08.2025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HIER MASSNAHME EINTRAGEN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53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1E1C8-C44F-4D7B-BDCF-C05CDCA724C8}" type="datetime1">
              <a:rPr lang="de-DE" smtClean="0"/>
              <a:t>12.08.2025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HIER MASSNAHME EINTRAGEN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03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05C7-6944-457B-844D-AB18E51CEC6E}" type="datetime1">
              <a:rPr lang="de-DE" smtClean="0"/>
              <a:t>12.08.2025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HIER MASSNAHME EINTRAGEN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019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09B86-F6E9-4BC7-96C8-1C503D572BB3}" type="datetime1">
              <a:rPr lang="de-DE" smtClean="0"/>
              <a:t>12.08.2025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HIER MASSNAHME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5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9AF1-44CF-4BFD-B3EF-5C3773773953}" type="datetime1">
              <a:rPr lang="de-DE" smtClean="0"/>
              <a:t>12.08.2025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HIER MASSNAHME EINTRAGEN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46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A6FD0-3A2C-48F9-98B9-4EAA5B48EDA8}" type="datetime1">
              <a:rPr lang="de-DE" smtClean="0"/>
              <a:t>12.08.2025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HIER MASSNAHME EINTRAGEN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27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4D50A-DBC2-4BA1-B836-C5A4789186A8}" type="datetime1">
              <a:rPr lang="de-DE" smtClean="0"/>
              <a:t>12.08.2025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HIER MASSNAHME EINTRAGEN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7DC78-5DA4-4584-897A-787851461F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61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" Target="slide49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5.png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9.xml"/><Relationship Id="rId5" Type="http://schemas.openxmlformats.org/officeDocument/2006/relationships/slide" Target="slide4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" Target="slide49.xm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slide" Target="slide2.xml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slide" Target="slide4.xml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" Target="slide49.xml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" Target="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1.tmp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slide" Target="slide9.xml"/><Relationship Id="rId4" Type="http://schemas.openxmlformats.org/officeDocument/2006/relationships/slide" Target="slide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slide" Target="slide9.xml"/><Relationship Id="rId4" Type="http://schemas.openxmlformats.org/officeDocument/2006/relationships/slide" Target="slide49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image" Target="../media/image1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0BA9-76CA-D877-5E0F-0517F7DB5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F6580E7C-EAF6-0127-77AC-524B405565CA}"/>
              </a:ext>
            </a:extLst>
          </p:cNvPr>
          <p:cNvSpPr/>
          <p:nvPr/>
        </p:nvSpPr>
        <p:spPr>
          <a:xfrm>
            <a:off x="179512" y="332288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i="1" dirty="0"/>
              <a:t>TOP 2 Festhallenumfeld/ Festplatz</a:t>
            </a:r>
          </a:p>
          <a:p>
            <a:endParaRPr lang="de-DE" sz="2000" i="1" dirty="0"/>
          </a:p>
          <a:p>
            <a:r>
              <a:rPr lang="de-DE" sz="2000" i="1" dirty="0"/>
              <a:t>Auftragsvergabe der Arbeiten für den Straßenbau</a:t>
            </a:r>
          </a:p>
          <a:p>
            <a:r>
              <a:rPr lang="de-DE" sz="2000" i="1" dirty="0"/>
              <a:t>und der landschaftsgärtnerischen Arbeiten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C35CB03-DD7C-6974-2D68-B7DABDB78A41}"/>
              </a:ext>
            </a:extLst>
          </p:cNvPr>
          <p:cNvSpPr/>
          <p:nvPr/>
        </p:nvSpPr>
        <p:spPr>
          <a:xfrm>
            <a:off x="7403233" y="1345124"/>
            <a:ext cx="1464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i="1" dirty="0"/>
              <a:t>12.08.2025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ABE9DB-44AB-1847-EA83-F8917A2E9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0E8403-45A0-2466-E220-54615DCAD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8249"/>
            <a:ext cx="9144000" cy="240150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1F63938-8DA8-95A5-195A-0E623EB7B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059" y="5301208"/>
            <a:ext cx="1206322" cy="13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71AE723-E7A5-EADC-85D7-3D77176B9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32" y="5409516"/>
            <a:ext cx="3279054" cy="8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92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A266C-D681-5DB4-C93C-1A87E3CBE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5A305F3-33BF-CA2C-C6FF-BB8A16AE3901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0D3C37D0-AA3C-A806-9D72-CD70476435F4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6DC7004-1976-B6DF-5779-799B49F84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1123DAE-C142-945B-AE17-CF0C72CE2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9D85A0C-1816-8030-3CC9-EE0C71E7E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F799268-DEF5-1172-3715-F15235589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1B7EE2E-A35D-CE98-41BC-4FAF1CB8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8657470A-3ADF-2071-9427-EE93709F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6881199A-3F8C-15D4-859D-DBB74243A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C6CBC1-7C1F-65B0-1F2A-772CCC593B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296" r="9421" b="7954"/>
          <a:stretch>
            <a:fillRect/>
          </a:stretch>
        </p:blipFill>
        <p:spPr>
          <a:xfrm>
            <a:off x="108418" y="2365917"/>
            <a:ext cx="4206993" cy="1972199"/>
          </a:xfrm>
          <a:prstGeom prst="rect">
            <a:avLst/>
          </a:prstGeom>
        </p:spPr>
      </p:pic>
      <p:pic>
        <p:nvPicPr>
          <p:cNvPr id="6" name="Grafik 5" descr="Ein Bild, das Text, Blume, Pflanze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2C98D1C1-5DA9-3694-8875-9CAD34E60C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47" y="685542"/>
            <a:ext cx="4074989" cy="57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90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A5345-2239-E9CE-C60A-BA2A6B679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3386AD6-B230-77E0-0466-C6D5E0CD9EB0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09FAE362-5884-0486-2BC8-70D0E60E66E2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609538E-E61F-B21E-8EAA-2792FFDF5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5C9DF7D-928A-735F-A785-C78110D1C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8489C8B-45AF-D6AE-9377-A0BFCFD665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1C24CE-D7CE-4CA5-5664-29456DC16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A9D5C82-A629-2826-EAE9-27B1F6DC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37AAB4B4-57B2-57CC-5BF6-6EC117E0E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15D0C891-1EE4-886D-D76B-7A5451600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Schrift, Beige, Khaki enthält.&#10;&#10;KI-generierte Inhalte können fehlerhaft sein.">
            <a:extLst>
              <a:ext uri="{FF2B5EF4-FFF2-40B4-BE49-F238E27FC236}">
                <a16:creationId xmlns:a16="http://schemas.microsoft.com/office/drawing/2014/main" id="{89063A5A-1D9D-4C0D-F2E4-2FC73157F5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5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0C7E6-6ADC-BF3F-FA4C-60E481CD0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0B5E0BF1-4284-A6BC-B556-75088D5332D2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455EFA9E-AECB-D3BF-E3C8-1BDD56DC8D8E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F6ADD92-9278-E8C1-EC1B-9450CEBD8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3B8AA80-438A-BE21-7E73-1AE3333F8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419DC3A-A0A5-C1BB-0F3C-1E8272CE75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616A6D-7B02-1C2D-3D26-523EBDA82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2DFB37D-C329-713F-6730-2456B1D2A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5271123C-8386-65A8-DC9A-416F76C4F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BCA6C830-60A2-654F-B106-62D26F16A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Menschliches Gesicht, Lächeln, Text, Handschrift enthält.&#10;&#10;KI-generierte Inhalte können fehlerhaft sein.">
            <a:extLst>
              <a:ext uri="{FF2B5EF4-FFF2-40B4-BE49-F238E27FC236}">
                <a16:creationId xmlns:a16="http://schemas.microsoft.com/office/drawing/2014/main" id="{87AC7101-5845-E1FD-92E2-C3AAD894F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48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260DB-5059-65E7-4312-6EEEB303F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88ED7BD-CB0E-2FCD-D21A-8D316BA3639F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B9F8B0E9-E0DE-7DEA-CE94-E2336234A4F6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96E7102-3299-C14D-EDFD-2C7D9C43E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CC265CA-E5E2-65E7-8E89-1BC7D6244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471D4C6-B9DE-ED18-3C91-7847F4784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08BECD-31C6-2B3E-947C-45560C9BD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BB9A602-CD5E-31E6-CE46-10EC3CEC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9316AA56-028C-8FDB-1489-5A22720D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220F2E59-B64F-F73E-0C4E-99870B52A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Pflanze, Baum, Handschrift enthält.&#10;&#10;KI-generierte Inhalte können fehlerhaft sein.">
            <a:extLst>
              <a:ext uri="{FF2B5EF4-FFF2-40B4-BE49-F238E27FC236}">
                <a16:creationId xmlns:a16="http://schemas.microsoft.com/office/drawing/2014/main" id="{31770757-4DE2-FF49-5E40-7AD677E83E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66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2A7D8-E1A3-71C7-7AEB-30F55749F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442EC0A1-1A92-802D-A88B-7EEC90D261CB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0ED4DA9-DAD2-FEA4-AE95-8706332C01C0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DC2346F-39BC-9BC7-F840-5124543E3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4BD7566-7652-8047-CD1F-9F556073E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C6AC2F4-0907-A6C9-1142-3FD9CAE7A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F71EF74-F06F-A6B2-4820-5C777F60F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AFDFB77-F384-9031-E573-56592FC2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8022067B-57E2-5AD7-F168-0982A059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58707838-B790-4895-4C86-3640C06AC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Grafik 12" descr="Ein Bild, das Zeichnung, Handschrift, Entwurf, Darstellung enthält.&#10;&#10;KI-generierte Inhalte können fehlerhaft sein.">
            <a:extLst>
              <a:ext uri="{FF2B5EF4-FFF2-40B4-BE49-F238E27FC236}">
                <a16:creationId xmlns:a16="http://schemas.microsoft.com/office/drawing/2014/main" id="{950B1603-5886-E106-049D-F22168CCF6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99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8D8D7-BA24-754E-F5FF-10F8BE0B7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A14641C4-18F9-B805-861C-1AEA27A097F9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A2CD2B8B-700F-EDBA-99A0-089137141845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E17B47D-5A92-4E2E-1EC1-22ADCB042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7CD3CE1-DF1E-A23D-C112-0BB9D649C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B08BF52-CA5D-DCC0-10A3-7127564AC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7BB3E0-94C5-3032-3F63-40A5A23B7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4A7634B-6B40-E11C-205D-030093AC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E0BAC351-138E-934C-9489-8C63AFC78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6B609733-851B-2B56-EBD9-30335557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Zeichnung, Darstellung, Bild enthält.&#10;&#10;KI-generierte Inhalte können fehlerhaft sein.">
            <a:extLst>
              <a:ext uri="{FF2B5EF4-FFF2-40B4-BE49-F238E27FC236}">
                <a16:creationId xmlns:a16="http://schemas.microsoft.com/office/drawing/2014/main" id="{B6BA7774-2E58-3AFE-C8CB-FB16D25F29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17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AF0BA-BCF3-EC84-7BF1-F265325CB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2887AA3-FB50-E88A-D023-404F236C8474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BE590CBB-53F4-8D77-23E8-A75AE5A8A9E2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FAFC1AE-413B-0102-665B-D128AAD5F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EEF981E-097B-25A3-2397-AEF1A515A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F323F83-48B3-F380-27BC-9BC5EC7DA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26DF19-FE6A-17CF-E215-4E5E22E36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CCC1359-B27F-E656-A5A1-AB8692C91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383C4C4C-A518-0A75-C6EE-D348107D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D3DFD546-EA43-3DF6-A571-5773D86A7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Blume, Essen enthält.&#10;&#10;KI-generierte Inhalte können fehlerhaft sein.">
            <a:extLst>
              <a:ext uri="{FF2B5EF4-FFF2-40B4-BE49-F238E27FC236}">
                <a16:creationId xmlns:a16="http://schemas.microsoft.com/office/drawing/2014/main" id="{76A8B86C-C75E-CDC6-3163-8EC30E3AF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34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77CB4-5B1D-8936-1A7F-D71B33DE0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372D363F-7C12-5DE9-5524-67413C44FA6B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45A202C0-DF7C-02B6-C470-DB74929FB8FF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6FDD98B-7A50-EC45-4DDF-65F37CFC8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AEB4A04-E7C0-8481-8F11-532D604B0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85CA1E9-332A-4372-0704-D538E702D3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0E1D2C-4F25-E57B-AE70-6C15522BE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2806562-031D-6CE0-06D9-B7DD6FA2B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58CADF78-CFAF-9963-46C2-DDD0BDB52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6C93124E-BECA-B217-619B-84B86097B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Blume, Pflanze, Bilderrahmen, draußen enthält.&#10;&#10;KI-generierte Inhalte können fehlerhaft sein.">
            <a:extLst>
              <a:ext uri="{FF2B5EF4-FFF2-40B4-BE49-F238E27FC236}">
                <a16:creationId xmlns:a16="http://schemas.microsoft.com/office/drawing/2014/main" id="{C2C7BC76-3071-59BA-A862-8395FA324B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2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1AA4C-4F11-A943-6C80-BF5389A3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E5BB708-182B-C57C-F6DC-F4E6C9E47B7F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15EDF24-C12F-AA6E-E133-46B3BC589D28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DB6AF7E-D041-C5CE-94AF-83F1C1E99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05D4D46-406F-1EB9-615E-493D45CC1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9508581-308C-2BDF-81D9-9F45DA5D1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285AC4-A57A-F7C9-7975-8BFD08670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219ACD0-BCDF-DC55-3AD0-34A5C1CA2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173B5D8E-903F-25A7-B39D-9C26E0306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F93E1897-20A8-625E-6360-3AE203A96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Säugetier, Igel, draußen, Pflanze enthält.&#10;&#10;KI-generierte Inhalte können fehlerhaft sein.">
            <a:extLst>
              <a:ext uri="{FF2B5EF4-FFF2-40B4-BE49-F238E27FC236}">
                <a16:creationId xmlns:a16="http://schemas.microsoft.com/office/drawing/2014/main" id="{0C685BBD-9AEA-144F-A398-BF6FADD2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55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F853C-45A1-E022-85E2-2EBF52CD8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A8591477-1E5D-653A-0DE1-3DBC7BDF59A4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41A073F-F243-5BB8-33C6-6C4BEB751537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09056E4-E717-589B-FB9A-65D211D7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B4D9654-CF0A-4A60-8105-F7F1D8035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81FE19-0180-B0CC-EF24-CB7D6CB5B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6C5838-4764-2D9A-3F24-7C136CEF5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6689E88-9411-5E97-698B-FF4C1800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861807AA-7AB1-B242-F973-7EFB76BD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94FE77ED-9479-E453-0EDF-4767510D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Blume, Zeichnung, Bild, Gelände enthält.&#10;&#10;KI-generierte Inhalte können fehlerhaft sein.">
            <a:extLst>
              <a:ext uri="{FF2B5EF4-FFF2-40B4-BE49-F238E27FC236}">
                <a16:creationId xmlns:a16="http://schemas.microsoft.com/office/drawing/2014/main" id="{27437831-BE67-F15B-8287-8B614919D1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7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1908707" y="700275"/>
            <a:ext cx="5696244" cy="4499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e-DE" b="1" dirty="0">
                <a:solidFill>
                  <a:schemeClr val="tx2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Bilder Bestand</a:t>
            </a:r>
            <a:br>
              <a:rPr lang="de-DE" b="1" u="sng" dirty="0">
                <a:solidFill>
                  <a:schemeClr val="tx2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b="1" dirty="0">
                <a:solidFill>
                  <a:schemeClr val="tx2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Lageplan Festplatz – Bauabschnitte BA I bis BA III</a:t>
            </a:r>
            <a:endParaRPr lang="de-DE" b="1" dirty="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</a:pPr>
            <a:r>
              <a:rPr lang="de-DE" b="1" dirty="0">
                <a:solidFill>
                  <a:schemeClr val="tx2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Lageplan Festplatz Ausführung Tiefbau (Teil 1)</a:t>
            </a:r>
            <a:endParaRPr lang="de-DE" b="1" dirty="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</a:pPr>
            <a:r>
              <a:rPr lang="de-DE" b="1" dirty="0">
                <a:solidFill>
                  <a:schemeClr val="tx2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Vergabe Tiefbau (Teil 1)</a:t>
            </a:r>
            <a:endParaRPr lang="de-DE" b="1" dirty="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</a:pPr>
            <a:r>
              <a:rPr lang="de-DE" b="1" dirty="0">
                <a:solidFill>
                  <a:schemeClr val="tx2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Lageplan Festplatz Ausführung Bepflanzung (Teil 2)</a:t>
            </a:r>
            <a:endParaRPr lang="de-DE" b="1" dirty="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</a:pPr>
            <a:r>
              <a:rPr lang="de-DE" b="1" dirty="0">
                <a:solidFill>
                  <a:schemeClr val="tx2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Vergabevorschlag Bepflanzung (Teil 2)</a:t>
            </a:r>
            <a:endParaRPr lang="de-DE" b="1" dirty="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</a:pPr>
            <a:r>
              <a:rPr lang="de-DE" b="1" dirty="0">
                <a:solidFill>
                  <a:schemeClr val="tx2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Kostenaufstellung Festplatz</a:t>
            </a:r>
            <a:endParaRPr lang="de-DE" b="1" dirty="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</a:pPr>
            <a:r>
              <a:rPr lang="de-DE" b="1" dirty="0">
                <a:solidFill>
                  <a:schemeClr val="tx2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Biodiversitätskonzept Meike Paasch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9" name="AutoShape 19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ÜBERSICHT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084E1155-2586-4D1A-9467-EC52B5F5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sz="1200" i="1" dirty="0"/>
              <a:t>Festplatz </a:t>
            </a:r>
            <a:r>
              <a:rPr lang="de-DE" sz="1200" i="1" dirty="0" err="1"/>
              <a:t>Weißensberg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4021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CF890-1D8F-64B5-8224-B83C9518F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5ADE0426-A7DF-2739-2FF7-E518EB07733D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FE6C9C36-9E95-F807-E117-E383DFD59898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1F4079A-85F1-14A9-6AF1-23753340E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41F73C3-4C72-EA87-EA9D-1604E5624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936D9A7-94E4-366E-BF75-665BE9D08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0995E7-32A3-7207-92A1-A7E610D06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B02CE62-B8AC-A94C-3433-F613C7C9A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45E8E70B-1671-D4A7-1C51-26D430917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D2A282CC-1D75-E5A1-1E65-DE19B60DE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Pflanze, Himmel, Screenshot enthält.&#10;&#10;KI-generierte Inhalte können fehlerhaft sein.">
            <a:extLst>
              <a:ext uri="{FF2B5EF4-FFF2-40B4-BE49-F238E27FC236}">
                <a16:creationId xmlns:a16="http://schemas.microsoft.com/office/drawing/2014/main" id="{3C1D3387-F552-7C74-5400-219817D614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48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A35DB-0AEF-C842-57C8-7432249AD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98616F1E-7068-CD67-3889-9FD561ED485D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F07E2742-F86A-E81B-03E8-7DB76027DF8A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26227F7-6F9E-1BC1-F7EF-0FA57CC58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CD6E4A1-E820-4965-EA44-62561C680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22B60F2-DF2A-CB2F-7D99-69158A551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E9DCAD-A7F9-CEED-CBE3-F1460BF6F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791FE5A-2308-0D5A-6794-CF2A6F69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DE3F221-64F3-DD1A-EEB8-182BB3CB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4A872CD1-8604-3580-B3FB-D93DE96B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Pflanze, Baum, Nadelbaum enthält.&#10;&#10;KI-generierte Inhalte können fehlerhaft sein.">
            <a:extLst>
              <a:ext uri="{FF2B5EF4-FFF2-40B4-BE49-F238E27FC236}">
                <a16:creationId xmlns:a16="http://schemas.microsoft.com/office/drawing/2014/main" id="{421B7118-3F98-ACCD-E59A-41F824FA77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86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0CA5D-ACF7-7DC6-4A54-B4DEE0EFC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7C4D24E2-E56D-3DF1-48AA-94E104F2E68F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5DF7566-7746-2143-DC4A-87A0CFD0456E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7D2336F-5DC3-563A-B4FF-F78DC0804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7A1424D-A9D9-4AB4-BDDB-8AAB6A0B3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54CFBA1-1A3C-1078-B0E1-563C4809E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8894107-35D9-4F8D-914D-FC2FDFCA1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6A0B7CB-9AB7-F7C6-57F8-C9B866E2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3F617162-9023-B7A5-D4E1-61F15289A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1A3DA195-F61F-084C-9B89-46E733EC8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Screenshot, Handschrift, Schrift enthält.&#10;&#10;KI-generierte Inhalte können fehlerhaft sein.">
            <a:extLst>
              <a:ext uri="{FF2B5EF4-FFF2-40B4-BE49-F238E27FC236}">
                <a16:creationId xmlns:a16="http://schemas.microsoft.com/office/drawing/2014/main" id="{D135A261-BF49-9F45-2FFD-115696431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67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A3C2D-08F7-7049-CD0E-E6109DE3E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429FBD81-42EE-C4AE-32EC-B354C84F55F7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BA0B84BB-8C91-1FFC-4FB7-74444852E3FC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D6E7033-0925-7092-BDCF-4CC04B637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42805BE-9C47-F1D3-6681-7877F22AD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97BDC9B-D1D4-2283-D8DA-AC03456E4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CDF839-204E-AF38-AF07-6DDF5533E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014748F-3EE6-8938-2644-8B0D68DB1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873266E7-4EF1-FA4E-1E21-E7B10A3C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3D3CBFD2-B096-C99E-5ABA-5262D5890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F92D0C0-DE1B-8778-D974-74B1CED03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60822"/>
            <a:ext cx="9144000" cy="5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06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6CABC-6CEC-4632-EA62-AF20162DB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9F2C39AE-9418-27A5-F7E6-D7E80D5DBB6A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8BF3AFE-644A-5EE1-7803-8CE7002B4B96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739448-DD59-4833-65ED-6D688A1A5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21EBBBC-362C-69D9-8213-F3FD6909F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BCF5767-01B6-46B0-6E2B-450145C22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8D1083-FAC2-0394-7EFF-0ADD281FE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2372646-53D4-DFBE-2642-4C4CE5E3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B4A6E434-B83C-A6FC-A8A5-02A0E6385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B15A6D54-F5EE-F21B-6C52-E2168BF7B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Brief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08ED0396-4A62-B4CB-1F14-ADB69E4246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5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F8E39-F1EC-81D0-583C-721D077B1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A2F875F8-757D-813B-1B6E-B58B3DA36B6A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A59D02FF-DFE7-57F7-B056-A72AE5580858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9ED1CA2-6E55-CA58-04CA-3D836FE73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51E6AA5-9516-1D19-DD27-C9C90C1CE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4951CCF-5C69-CB5F-E360-8B3443F81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16D44F-AEAF-2B57-2155-F51607D0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014BF38-5063-04CA-4743-512468ECA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9446CA6A-DBDA-ACDA-8B48-FEB657C42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AD3008C9-266D-69EE-27FD-719753DB0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Handschrift, Blume, Brief enthält.&#10;&#10;KI-generierte Inhalte können fehlerhaft sein.">
            <a:extLst>
              <a:ext uri="{FF2B5EF4-FFF2-40B4-BE49-F238E27FC236}">
                <a16:creationId xmlns:a16="http://schemas.microsoft.com/office/drawing/2014/main" id="{A02D147A-B9A6-50A8-C93C-2518A7FB05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00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8EEC4-4AFB-C3FF-1C29-7009E2DF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61D039C-ADD2-D07B-9D65-49BE2E30EBD7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898438CE-B1EE-0CC9-5D82-C42618DFF138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0EFE33-B9EC-4AE2-DD5F-579BFDFAA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50C62AB-A88A-021D-D6E1-7E2258E6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8B48F5C-9EFD-9712-62C5-52EB41BB8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E45F12-4616-58A5-FCFC-08B915E33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7309EE-6000-7A82-DA46-65377322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EFBCD8AA-5FA4-6247-8E23-92BC0C34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B922316C-8258-6867-65E4-0CFD785CC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Brief, Handschrift, Schrift enthält.&#10;&#10;KI-generierte Inhalte können fehlerhaft sein.">
            <a:extLst>
              <a:ext uri="{FF2B5EF4-FFF2-40B4-BE49-F238E27FC236}">
                <a16:creationId xmlns:a16="http://schemas.microsoft.com/office/drawing/2014/main" id="{BB776A4C-FE09-64A0-7526-12EBC6309D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81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C31EC-C90B-7C90-D61D-69573219D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4FA0CD95-F658-4840-248D-C39EEA947F23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3E42066-96D6-9173-C539-E78FA91CBE05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E5E76E6-E6DD-A985-62B5-C2869EB98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6D612E6-E099-99FF-565D-2FC744F1C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95530EA-2943-1C45-680B-A2F48450B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DBF83D-87B5-AE28-FA33-8F6B977F9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CCDA922-5663-785A-6984-C1DF9594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39AB6675-0FE1-EA40-C949-8EF95667D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CB296426-DC10-63D8-4849-0B17D7B84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Blume, Baum, Pflanze enthält.&#10;&#10;KI-generierte Inhalte können fehlerhaft sein.">
            <a:extLst>
              <a:ext uri="{FF2B5EF4-FFF2-40B4-BE49-F238E27FC236}">
                <a16:creationId xmlns:a16="http://schemas.microsoft.com/office/drawing/2014/main" id="{E4C2BF6C-4DE4-4502-9FFC-5BFAA1FB6F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8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899F7-2C15-AA85-6C25-3AD2BDD27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5FB659E1-2632-AA7A-AE20-30CD53AAF620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F408CDE4-816A-440E-CA43-343B4F13951B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5594DC7-7988-49EE-E977-4130CE65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15E9C15-F11A-5780-E370-177CE929B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9DA5B8E-497E-01FC-5017-7CAE4B28F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2DA645-8052-59FD-0259-73A28A480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3CCC799-0E2A-8D95-32C1-F5F9501C7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3B95A2CD-05E7-5ED9-FDF2-087654E6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39EF6706-973A-A2C4-0FA4-A83A9D50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Blume, Pflanze, Vorlage enthält.&#10;&#10;KI-generierte Inhalte können fehlerhaft sein.">
            <a:extLst>
              <a:ext uri="{FF2B5EF4-FFF2-40B4-BE49-F238E27FC236}">
                <a16:creationId xmlns:a16="http://schemas.microsoft.com/office/drawing/2014/main" id="{905682C6-E62E-B306-551E-6A20E050C1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56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0A923-75E8-4300-FEE8-81A5A2B69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F4835BB-0B5D-150A-A8E4-A98A9293A07A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59BBAD8-5193-2156-4CAD-46237C34E239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AD7E0E3-D1D7-9D1E-C0E1-F0F3332DC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1CA8CB4-F884-C702-5420-A53183A4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BF4575F-5BA3-5621-ECC9-3B02727230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947ED9-BA4E-0FEC-D208-7E1291223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E920FC7-648A-ECE6-2896-708F094EC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40A64BF0-B37B-1A37-AF7E-64E37298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F88FB257-B668-D31D-7D60-B2459184B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Screenshot, Blume, Software enthält.&#10;&#10;KI-generierte Inhalte können fehlerhaft sein.">
            <a:extLst>
              <a:ext uri="{FF2B5EF4-FFF2-40B4-BE49-F238E27FC236}">
                <a16:creationId xmlns:a16="http://schemas.microsoft.com/office/drawing/2014/main" id="{2BE94247-45BC-EF37-3FC7-BC0BAF5779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82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BILDER BESTAND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draußen, Straße, Baum, Himmel enthält.&#10;&#10;Automatisch generierte Beschreibung">
            <a:extLst>
              <a:ext uri="{FF2B5EF4-FFF2-40B4-BE49-F238E27FC236}">
                <a16:creationId xmlns:a16="http://schemas.microsoft.com/office/drawing/2014/main" id="{26527AE0-87D3-E708-D293-7E0ECAE53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91" y="623367"/>
            <a:ext cx="3606397" cy="2704798"/>
          </a:xfrm>
          <a:prstGeom prst="rect">
            <a:avLst/>
          </a:prstGeom>
        </p:spPr>
      </p:pic>
      <p:pic>
        <p:nvPicPr>
          <p:cNvPr id="16" name="Grafik 15" descr="Ein Bild, das draußen, Baum, Straße, Himmel enthält.&#10;&#10;Automatisch generierte Beschreibung">
            <a:extLst>
              <a:ext uri="{FF2B5EF4-FFF2-40B4-BE49-F238E27FC236}">
                <a16:creationId xmlns:a16="http://schemas.microsoft.com/office/drawing/2014/main" id="{9D28D3B9-84FC-2234-0B69-F2B8629052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16" y="623367"/>
            <a:ext cx="3598392" cy="2698794"/>
          </a:xfrm>
          <a:prstGeom prst="rect">
            <a:avLst/>
          </a:prstGeom>
        </p:spPr>
      </p:pic>
      <p:pic>
        <p:nvPicPr>
          <p:cNvPr id="19" name="Grafik 18" descr="Ein Bild, das draußen, Himmel, Baum, Straße enthält.&#10;&#10;Automatisch generierte Beschreibung">
            <a:extLst>
              <a:ext uri="{FF2B5EF4-FFF2-40B4-BE49-F238E27FC236}">
                <a16:creationId xmlns:a16="http://schemas.microsoft.com/office/drawing/2014/main" id="{AD1054E5-A235-7A81-A688-51442B176C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91" y="3529835"/>
            <a:ext cx="3606398" cy="2704798"/>
          </a:xfrm>
          <a:prstGeom prst="rect">
            <a:avLst/>
          </a:prstGeom>
        </p:spPr>
      </p:pic>
      <p:pic>
        <p:nvPicPr>
          <p:cNvPr id="21" name="Grafik 20" descr="Ein Bild, das draußen, Gras, Himmel, Pflanze enthält.&#10;&#10;Automatisch generierte Beschreibung">
            <a:extLst>
              <a:ext uri="{FF2B5EF4-FFF2-40B4-BE49-F238E27FC236}">
                <a16:creationId xmlns:a16="http://schemas.microsoft.com/office/drawing/2014/main" id="{D10694AE-3336-6129-C47F-D106F24806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56" y="3529836"/>
            <a:ext cx="3598392" cy="2698794"/>
          </a:xfrm>
          <a:prstGeom prst="rect">
            <a:avLst/>
          </a:prstGeom>
        </p:spPr>
      </p:pic>
      <p:sp>
        <p:nvSpPr>
          <p:cNvPr id="22" name="Fußzeilenplatzhalter 5">
            <a:extLst>
              <a:ext uri="{FF2B5EF4-FFF2-40B4-BE49-F238E27FC236}">
                <a16:creationId xmlns:a16="http://schemas.microsoft.com/office/drawing/2014/main" id="{90AD6965-B174-F075-06A8-5EF465E8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sz="1200" i="1" dirty="0"/>
              <a:t>Festplatz </a:t>
            </a:r>
            <a:r>
              <a:rPr lang="de-DE" sz="1200" i="1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11" action="ppaction://hlinksldjump"/>
            <a:extLst>
              <a:ext uri="{FF2B5EF4-FFF2-40B4-BE49-F238E27FC236}">
                <a16:creationId xmlns:a16="http://schemas.microsoft.com/office/drawing/2014/main" id="{2F0C8051-BE06-F538-25BD-89AB6AAC3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11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7051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2865F-1375-BDD6-9445-415B3F18F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A2240177-44C2-84F1-4AEC-599CD6EA1516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A9F09B5F-79AA-6AF6-1676-C2B258A26FDE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63552D7-8B09-3E68-F59D-2B26198B3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CD01D11-423F-ED8C-9529-9626A6E3B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D4C79FA-800A-CB99-CD31-9332D52FE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0C4014-D547-9C1A-E252-DE33FF94F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B09F884-B8C4-6BB7-CFAD-C902A7455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3A7291F3-A3C2-018B-C5C3-4D879AF57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47562345-6DDD-DD03-273C-817FD06E2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Screenshot, Klebezettel, Schrift enthält.&#10;&#10;KI-generierte Inhalte können fehlerhaft sein.">
            <a:extLst>
              <a:ext uri="{FF2B5EF4-FFF2-40B4-BE49-F238E27FC236}">
                <a16:creationId xmlns:a16="http://schemas.microsoft.com/office/drawing/2014/main" id="{EFC6723D-4FEF-AC1F-319F-21326F76C6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78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B02F1-65BE-7123-96BD-0F755310C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759AC328-BB78-A777-1831-3B3CFEE5A8CE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3402D9C8-D6C2-BD1A-C344-C342E769E89F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DA027BE-D592-865B-4F73-76BEDB8A3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2D48EE8-D4CD-8158-7BA8-7CF27582E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AAA55E9-83B2-536E-CD0F-0FF4E330E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CCD98D3-C090-9673-6C4C-3A48F29F3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C1F7599-A65D-308B-8798-F8CB7BFE8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230A9A3-567F-B990-89B1-C4E05C6CB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12859F36-721B-8B95-11A0-0116B9722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Blume, Handschrift, Pflanze enthält.&#10;&#10;KI-generierte Inhalte können fehlerhaft sein.">
            <a:extLst>
              <a:ext uri="{FF2B5EF4-FFF2-40B4-BE49-F238E27FC236}">
                <a16:creationId xmlns:a16="http://schemas.microsoft.com/office/drawing/2014/main" id="{A300FE87-9EFB-EC53-400C-666BD21B3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50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1224F-D5B3-10F2-CD53-EEB3339E5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551E715F-0B95-6C16-87A0-FDC271DEB8F8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E09988E-EED8-426A-4D69-A264ACB022A2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7660612-D30E-4804-87F2-5DAE31B2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5D85FEB-B1ED-6315-97E1-D7EBC5BDD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AED3766-250A-ACD7-F1BB-E71B413AD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A5FDF9-FF12-145C-8346-B00AC5929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798FD04-660A-3D66-F83C-EDE2BD7C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622ACB1-ABF9-B160-50D7-622D3631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EB3699E0-9738-FBB1-27A8-C044FDAAD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Pflanze, Lavendel, Blume enthält.&#10;&#10;KI-generierte Inhalte können fehlerhaft sein.">
            <a:extLst>
              <a:ext uri="{FF2B5EF4-FFF2-40B4-BE49-F238E27FC236}">
                <a16:creationId xmlns:a16="http://schemas.microsoft.com/office/drawing/2014/main" id="{8E56D60E-E092-BDA2-8458-DE0575973E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78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89493-32F9-7690-7347-C5A7532C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684650A-B11F-A8C6-0AD4-FA98D17C73C0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6B86F1C-582F-8893-6D07-B828BD3EFAB8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7D03713-A65F-A290-532D-10BDE6746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F43B754-5878-1ABC-FC2F-DF4BC6022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0087BE1-E629-20AD-181B-419B1A4AF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91C4D7-5096-F035-D4FD-07FF114C7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499354-4FFB-393B-6A91-9D184393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30BBB81A-52B5-94FA-CF77-FA036302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5C0D016F-3C9D-13B5-2C91-E514813AA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Screenshot, Klebezettel, Handschrift enthält.&#10;&#10;KI-generierte Inhalte können fehlerhaft sein.">
            <a:extLst>
              <a:ext uri="{FF2B5EF4-FFF2-40B4-BE49-F238E27FC236}">
                <a16:creationId xmlns:a16="http://schemas.microsoft.com/office/drawing/2014/main" id="{7BEAEF82-EC66-DEFA-01A8-9E53545192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22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63C9F-0E35-6073-EDCF-DEB236558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57FF59C7-C1A3-3235-A219-BBDE31DC52BC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CF155AA-0165-8CA3-AD75-7390E4A97C9D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38FB1E-1D0B-0A86-83D1-48EB5E28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1F76938-637F-47E8-97FB-14613CC5E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668A487-C716-C1FF-0B6D-DA3EAA767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80CE54-94E7-1101-7F8C-38D25BFA0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6B5B3D1-4235-D7DD-6ACB-0DC7B9339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09A7D353-4A09-AD97-416F-B4F50B90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6FD3C96E-FF19-FF69-E5F6-42F74BFFD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Brief, Handschrift, Briefumschlag enthält.&#10;&#10;KI-generierte Inhalte können fehlerhaft sein.">
            <a:extLst>
              <a:ext uri="{FF2B5EF4-FFF2-40B4-BE49-F238E27FC236}">
                <a16:creationId xmlns:a16="http://schemas.microsoft.com/office/drawing/2014/main" id="{EBF66871-00B7-2EF8-A00E-5522A0806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46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EE009-F1FD-0293-FE68-E9A6F1232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579EE09D-99C1-29FC-364C-494136B6400C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254BC62-2A1D-AC99-3842-9456ECD557DE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4A706D5-88AF-B2E3-6AF3-EF627C8CE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09D8AB2-4BE2-A8DA-4C65-2716FF515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CF84EDF-1221-C135-9397-166950A7A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A9ED93-30EE-56B9-1095-4578E0DD1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05A0960-6E2D-C3B9-1FDD-A38613A8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2B5BC3F6-EF75-F73A-4B42-16115E6A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0457916D-6C32-0F91-9FAE-A41CDCE7C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Wolke, Himmel, Fenster, draußen enthält.&#10;&#10;KI-generierte Inhalte können fehlerhaft sein.">
            <a:extLst>
              <a:ext uri="{FF2B5EF4-FFF2-40B4-BE49-F238E27FC236}">
                <a16:creationId xmlns:a16="http://schemas.microsoft.com/office/drawing/2014/main" id="{F3209DC1-6B82-F36A-019C-4E78DE9AD5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8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C5EFF-9B47-B67D-8AC7-AB8101D67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BBAF5EE2-FEB0-514A-1DDF-ED3C57A2B987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CB8AD843-0272-1257-6FE1-7E75825DA3F4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37BA4DD-F1C9-5FA0-22C1-F45A7E33B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AF3483F-2917-7389-A727-1E832416D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874CDBB-7614-C8BE-4E99-213B7137D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E3B967-9775-83D2-C991-973F980BD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3B3FB73-B07A-B12B-704C-E9C4AD8B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E01904F9-7849-1EDD-783A-F73AE412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00CE8565-6926-EEB9-A5EF-BA31B2350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Pflanze, draußen, Himmel, Baum enthält.&#10;&#10;KI-generierte Inhalte können fehlerhaft sein.">
            <a:extLst>
              <a:ext uri="{FF2B5EF4-FFF2-40B4-BE49-F238E27FC236}">
                <a16:creationId xmlns:a16="http://schemas.microsoft.com/office/drawing/2014/main" id="{338C01C9-0019-99D5-00CB-2FBF6D3DD4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18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5AFE5-8BE7-4956-5DAB-7407752A8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35B4856-1430-53A7-B14A-BBA07B664A94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B829D4E-51AC-8535-452D-BAEEB2A368A6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C563513-6403-96A9-0743-5A403D53C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4F406F3-E82A-E229-E128-B26E452CD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EC14D17-48CD-F33E-75C3-2DDBDC0651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BF90E9-86CB-9C23-4642-2C48F4CC8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759752F-5868-9DEE-CC9B-C86DE1B5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2C8CBCED-16B1-A3C4-3BBD-A701D328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209CC3AC-2962-EA98-646C-10B452884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Blume, Lavendel, draußen, Text enthält.&#10;&#10;KI-generierte Inhalte können fehlerhaft sein.">
            <a:extLst>
              <a:ext uri="{FF2B5EF4-FFF2-40B4-BE49-F238E27FC236}">
                <a16:creationId xmlns:a16="http://schemas.microsoft.com/office/drawing/2014/main" id="{5979AEA1-3D89-1FA1-0360-2280807704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57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07C99-8903-8CA3-D470-1E5518A69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CA642615-D383-8C89-D4B2-8D1CDFCB3F53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71CB5FB3-32F1-BF88-67FE-C1E4D8475DF2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7F89751-715E-07C3-1D24-520605F94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9718100-7762-DDD0-C874-780E39375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765AE00-FA4B-5091-2697-5975512C6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8F281E-5FB9-8CB5-5812-535991775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DDACC5D-B861-5882-77CB-08EF7255F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06D01E34-252E-0CD9-64C5-21FB9778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9DC31156-15E0-A951-5EFC-C89150FC9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 enthält.&#10;&#10;KI-generierte Inhalte können fehlerhaft sein.">
            <a:extLst>
              <a:ext uri="{FF2B5EF4-FFF2-40B4-BE49-F238E27FC236}">
                <a16:creationId xmlns:a16="http://schemas.microsoft.com/office/drawing/2014/main" id="{B83A7081-8BD8-75FB-1F30-AFD602045A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34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2C99F-3C6B-3AF8-2867-2BA9E97E4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7C7F69E2-E23B-16A9-8FA1-44E2ADF4222E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79A05A2A-EF8D-45F0-E6C2-43E0AB7ACCC6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FB3CD01-0200-D179-F588-4FACF060F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592EE75-EE64-BD62-925F-7B2EA051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D5B804B-542B-4438-6742-C24C957ED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67A22F-961A-9954-7C8F-641A3202B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1E6C179-E58A-DFEF-B665-4F17D6F3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E3324290-2C4D-FE7E-E24C-392FB9A7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8DE272E7-D3F1-A15B-D4A6-43A44DA58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Blume, Text, Kleidung, Handschrift enthält.&#10;&#10;KI-generierte Inhalte können fehlerhaft sein.">
            <a:extLst>
              <a:ext uri="{FF2B5EF4-FFF2-40B4-BE49-F238E27FC236}">
                <a16:creationId xmlns:a16="http://schemas.microsoft.com/office/drawing/2014/main" id="{770B868E-BCFD-87E2-CD34-69E2C3461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04C44-D400-B35C-1301-E65C0D67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124741C-9463-1B2F-65A5-2CCBA2B2CCF8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741E7FB6-11C0-3224-190C-F1A0DA699CE0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75A7C29-3BB0-702F-AC99-5954AA1E1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6582A1B-B1EA-00B2-7D79-5829C6C0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2162D19-ED03-1DDA-A9FF-63473A276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4E20B8-DDF1-D176-4631-19266CFF3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LAGEPLAN FESTPLATZ – BAUABSCHNITTE BA I bis BA III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83F4D2E-5A59-B461-C7A4-505D206A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EEBB9024-86E6-2EAD-66ED-35DD8758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6" name="Text Box 202">
            <a:hlinkClick r:id="rId7" action="ppaction://hlinksldjump"/>
            <a:extLst>
              <a:ext uri="{FF2B5EF4-FFF2-40B4-BE49-F238E27FC236}">
                <a16:creationId xmlns:a16="http://schemas.microsoft.com/office/drawing/2014/main" id="{4BCFAA84-70C3-A13B-E3D2-E873D94E4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7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4" name="Grafik 13" descr="Ein Bild, das Text, Karte, Diagramm, Plan enthält.&#10;&#10;KI-generierte Inhalte können fehlerhaft sein.">
            <a:extLst>
              <a:ext uri="{FF2B5EF4-FFF2-40B4-BE49-F238E27FC236}">
                <a16:creationId xmlns:a16="http://schemas.microsoft.com/office/drawing/2014/main" id="{390C3A71-C7B5-E942-BA19-4661FA8ED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" t="14102" r="36178" b="7778"/>
          <a:stretch>
            <a:fillRect/>
          </a:stretch>
        </p:blipFill>
        <p:spPr>
          <a:xfrm>
            <a:off x="1692000" y="549000"/>
            <a:ext cx="593726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64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344F7-DA0D-8116-9793-B02966DC1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6C1FA2E7-BC47-F6C3-E5ED-376BB2BEEE7B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0EB6FE7C-B88D-6562-338D-D435DF672AA4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DD09236-60DB-520D-346F-B3196E38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ECDDBF4-913F-D9CD-BD7A-EB76543E8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6BEE6FE-C3A8-EA4B-2519-992DE7610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4AC83A-D206-0331-D51E-F4822EB3E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8F0A870-66F8-363A-EC36-DC859786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AD94BA9-A9F9-2834-5183-4F916655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65894C32-9192-3099-6730-0438DA723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Handschrift, Text, Kalligrafie, Tinte enthält.&#10;&#10;KI-generierte Inhalte können fehlerhaft sein.">
            <a:extLst>
              <a:ext uri="{FF2B5EF4-FFF2-40B4-BE49-F238E27FC236}">
                <a16:creationId xmlns:a16="http://schemas.microsoft.com/office/drawing/2014/main" id="{36D80DFC-B459-973E-7B4F-89F0E071E9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18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10D39-92DA-C6B3-0FE7-648F321E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A9973A9E-9F10-0E57-3546-6F2674C7EE08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67E5525-D10A-2DCB-60CB-061F278D8FE2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C796B4D-2D70-E2A4-A0FF-CAB76599A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5CA3499-3F72-66E3-24C9-E14EBF084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BD51724-9D68-A2D6-074C-025F73EDB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92AC3D-CC57-7D2E-C9EA-2F993826B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B60A17E-D41C-5C08-CD15-FAEB982AE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FA44EBAD-609E-2A98-D4A0-7F7712DC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BCC0BD39-6476-A1EB-B2CA-3001CA62D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Honigwabe, Bienenstock, Essen enthält.&#10;&#10;KI-generierte Inhalte können fehlerhaft sein.">
            <a:extLst>
              <a:ext uri="{FF2B5EF4-FFF2-40B4-BE49-F238E27FC236}">
                <a16:creationId xmlns:a16="http://schemas.microsoft.com/office/drawing/2014/main" id="{852697C6-A580-095F-B414-67F27DC37A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23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6975D-96E1-7A8D-FD0B-363B0E1E1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8D71F19B-A608-A8DF-5F09-3673AD66582F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78380AC1-E8FA-F638-1BAF-466DDE7BCDEA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FC4892A-5EA0-FD39-A033-6BDDB3270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054168D-1548-4EB5-3A67-E5981E385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BB33E41-54DB-F1AA-FEC4-B994BE66F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B066B1B-582C-3449-028B-0E1F5738B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1A2D108-CCF6-AF3E-4B80-0EFC4F7DF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DF27E44C-E6DC-8593-D627-88601E75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300E9080-416F-7265-EDE5-F7A082A16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Insekt, Text, Blume, Hautflügler enthält.&#10;&#10;KI-generierte Inhalte können fehlerhaft sein.">
            <a:extLst>
              <a:ext uri="{FF2B5EF4-FFF2-40B4-BE49-F238E27FC236}">
                <a16:creationId xmlns:a16="http://schemas.microsoft.com/office/drawing/2014/main" id="{1F40778B-E51C-C99E-EE06-6B033B18A9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128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85A11-17F0-E261-508F-C38E99400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06212AF3-3BE2-51C5-1769-3F6B21BB9071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0A70229E-D3AF-D109-AD70-09FC48AC3752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99B7A31-7E66-7DF2-5783-402C28210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61DCAED-CF1F-3945-228B-C215F10F6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FE03F79-1D7B-8F66-E1F4-F70E8D157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041118-8C38-C51F-5F7B-D07628B57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B646698-FD57-05C0-AF8F-DA86745C7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0B9F3FC8-02B7-0056-66E9-3FFAF3C0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04729D53-3565-204F-5E27-D53080CB3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Brief, Insekt, Schmetterling enthält.&#10;&#10;KI-generierte Inhalte können fehlerhaft sein.">
            <a:extLst>
              <a:ext uri="{FF2B5EF4-FFF2-40B4-BE49-F238E27FC236}">
                <a16:creationId xmlns:a16="http://schemas.microsoft.com/office/drawing/2014/main" id="{6D10CD40-A667-A26D-D6B3-C52BD88336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437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9C8DC-B5C3-51A4-6DA8-0CF4FC4CE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398E3BA2-F401-4943-587F-D67F5825C8ED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A5C774C-FD41-004C-1273-178D2186DAFD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EC71864-1181-E9C3-C6AD-D0D475FFE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55D28E7-6E77-74A0-D1B2-D35234BAB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68A1230-DEE3-E003-2E9F-AC91D1C35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CC2E51-FDDE-7486-4660-2B738BC63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16B3BD7-4034-BF09-4DF8-38757153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F2DFBC8C-3A8A-7DEC-2528-B291E052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E299589F-C16E-2A8D-92E7-17B9F5D08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Blume, Insekt, Wirbellose enthält.&#10;&#10;KI-generierte Inhalte können fehlerhaft sein.">
            <a:extLst>
              <a:ext uri="{FF2B5EF4-FFF2-40B4-BE49-F238E27FC236}">
                <a16:creationId xmlns:a16="http://schemas.microsoft.com/office/drawing/2014/main" id="{E29FB46F-F372-667D-9A0F-19E1DDD973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81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E0AB-E8DC-C8C7-C32A-20EED7523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96CBF811-54B2-FE69-A186-0A4F70BB1145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9019427-2A07-34C8-3125-AB2B1791F8EC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7F46C2-25B1-2EA2-3394-3A233301B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DD43AE6-D07C-4419-2EFA-6B98CBB4D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6F342AE-E345-B4D0-BAB7-4FE988788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60FF07-89CE-73B6-8983-F9D81B222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81D120A-D3C4-451F-E8FE-D4F6AA7DA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B073B5BE-BDA2-899D-A9ED-FE1254B0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D6F5EDC2-D9DE-FF54-7CBA-20534CEEA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Vogel, Wildleben, sitzen enthält.&#10;&#10;KI-generierte Inhalte können fehlerhaft sein.">
            <a:extLst>
              <a:ext uri="{FF2B5EF4-FFF2-40B4-BE49-F238E27FC236}">
                <a16:creationId xmlns:a16="http://schemas.microsoft.com/office/drawing/2014/main" id="{07DCF90E-8051-8F7C-B5D3-4AA03D155E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909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BE533-164C-031B-3D1F-00F194177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8D9C82E-1D68-346A-B1C7-E91E9302F37D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0222DF3C-136B-8292-5F8F-24BEC6A9DC80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8BE3C8C-5C97-750D-8EE3-8B3991C17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A0297C3-0EF5-2558-D4F3-B327A1DF8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619CAE2-5F5C-2E7A-7179-C89EEC9D9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47B6A7-F301-5ED9-E1A0-13A1FBB79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BIODIVERSITÄTSKONZEPT MEIKE PAASCH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277EB26-2A89-084A-AB09-C39FCE87C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25E7B294-1D85-9346-99D4-A3FC99F2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A9409A9F-ACB8-AAC6-A6D1-EFD3CB098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Grafik 5" descr="Ein Bild, das Text, Brief, Zeichnung, Kinderkunst enthält.&#10;&#10;KI-generierte Inhalte können fehlerhaft sein.">
            <a:extLst>
              <a:ext uri="{FF2B5EF4-FFF2-40B4-BE49-F238E27FC236}">
                <a16:creationId xmlns:a16="http://schemas.microsoft.com/office/drawing/2014/main" id="{B1FACFBD-1F3F-E106-9DCC-515306E8F4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012"/>
            <a:ext cx="914400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54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C7522-1231-D714-58DF-9664EB30A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F1FC5CD-2C2C-5A46-7B2C-72AB934C3971}"/>
              </a:ext>
            </a:extLst>
          </p:cNvPr>
          <p:cNvSpPr/>
          <p:nvPr/>
        </p:nvSpPr>
        <p:spPr>
          <a:xfrm>
            <a:off x="179512" y="332288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i="1" dirty="0"/>
              <a:t>TOP 2 Festhallenumfeld/ Festplatz</a:t>
            </a:r>
          </a:p>
          <a:p>
            <a:endParaRPr lang="de-DE" sz="2000" i="1" dirty="0"/>
          </a:p>
          <a:p>
            <a:r>
              <a:rPr lang="de-DE" sz="2000" i="1" dirty="0"/>
              <a:t>Information zu den Herstellungskosten für das Buswartehäuschen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E88B998-C88D-1D91-050B-BA7917FF15FE}"/>
              </a:ext>
            </a:extLst>
          </p:cNvPr>
          <p:cNvSpPr/>
          <p:nvPr/>
        </p:nvSpPr>
        <p:spPr>
          <a:xfrm>
            <a:off x="7403233" y="1345124"/>
            <a:ext cx="1464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i="1" dirty="0"/>
              <a:t>12.08.2025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4A5395-5909-DD76-C55C-FC7A4F1F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8D94DC-6E69-DCCE-5A18-072C6CB1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8249"/>
            <a:ext cx="9144000" cy="240150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1A16AFC-C909-50D1-94CA-34A976A99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059" y="5301208"/>
            <a:ext cx="1206322" cy="13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073AFC79-9CBC-6EEB-3DC6-78AC1E7E8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32" y="5409516"/>
            <a:ext cx="3279054" cy="8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0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717A4-042A-17C5-C6ED-F3AEAD5A2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4F5C3DB8-D890-F054-94E1-5565B31313B8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FCC1BBC3-6EDE-1E95-FBC3-84CCFB384442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137E06E-ACE9-1995-507A-7CD1DEE1A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C37C231-6127-A463-2684-345886852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F81D271-5A9B-FE96-477A-5EEA47B43F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DB2746-DCF0-A36C-225C-1E4D3A555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KOSTENGEGENÜBERSTELLUNG BUSWARTEHÄUSCHEN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46C926A-F14F-DEA6-C531-76923162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AB4FD6D3-CAA5-67D7-D34E-296320240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sz="1200" i="1" dirty="0"/>
              <a:t>Festplatz </a:t>
            </a:r>
            <a:r>
              <a:rPr lang="de-DE" sz="1200" i="1" dirty="0" err="1"/>
              <a:t>Weißensberg</a:t>
            </a:r>
            <a:endParaRPr lang="de-DE" dirty="0"/>
          </a:p>
        </p:txBody>
      </p:sp>
      <p:pic>
        <p:nvPicPr>
          <p:cNvPr id="4" name="Grafik 3" descr="Ein Bild, das Text, Handschrif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5C5B3A95-F876-1480-E4BA-894107523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11970" r="5889" b="45335"/>
          <a:stretch>
            <a:fillRect/>
          </a:stretch>
        </p:blipFill>
        <p:spPr>
          <a:xfrm>
            <a:off x="399496" y="1467723"/>
            <a:ext cx="8205939" cy="275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3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556527" y="54868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i="1" dirty="0"/>
              <a:t>Herzlichen Dank für Ihre Aufmerksamkeit!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Festplatz/ Dorferneuerung </a:t>
            </a:r>
            <a:r>
              <a:rPr lang="de-DE" dirty="0" err="1"/>
              <a:t>Weißensberg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EB75072-AA44-01D0-7CA2-97C6C5998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8249"/>
            <a:ext cx="9144000" cy="2401503"/>
          </a:xfrm>
          <a:prstGeom prst="rect">
            <a:avLst/>
          </a:prstGeom>
        </p:spPr>
      </p:pic>
      <p:pic>
        <p:nvPicPr>
          <p:cNvPr id="4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5298487C-F93A-6635-44BE-CDB3DE0A7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059" y="5301208"/>
            <a:ext cx="1206322" cy="13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B2B32CC9-9625-8CD1-DA62-5F7D0720E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8965" y="6309320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57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19665-352C-9FF8-FF19-84E257A5E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arte, Text, Plan, Diagramm enthält.&#10;&#10;KI-generierte Inhalte können fehlerhaft sein.">
            <a:extLst>
              <a:ext uri="{FF2B5EF4-FFF2-40B4-BE49-F238E27FC236}">
                <a16:creationId xmlns:a16="http://schemas.microsoft.com/office/drawing/2014/main" id="{41760F68-E640-378C-0A33-4BA1D6870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6" y="1794556"/>
            <a:ext cx="6445764" cy="4495149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854A011-860B-2725-9FA3-58F1E232F2B4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F53E1AEB-E66F-1EE2-AC2B-B49B8DAF763A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DDF57D8-E7EB-50E1-D082-451B73A87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8CF2912-713D-B8AF-7033-AA30FDCEB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74308A-F634-1401-AC44-5E079761D0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050C9E5-16E2-7441-3E5D-6484498F0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LAGEPLAN FESTPLATZ AUSFÜHRUNG TIEFBAU (Teil 1)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3208138-1057-278B-8D14-8F3EE01DB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83D930D-9E4B-12F3-D4D7-361BCB33C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6" name="Text Box 202">
            <a:hlinkClick r:id="rId8" action="ppaction://hlinksldjump"/>
            <a:extLst>
              <a:ext uri="{FF2B5EF4-FFF2-40B4-BE49-F238E27FC236}">
                <a16:creationId xmlns:a16="http://schemas.microsoft.com/office/drawing/2014/main" id="{8F385697-9602-C267-B39D-BE7BB684B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8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20902E6-2B03-CA05-557C-93E76E93CAFB}"/>
              </a:ext>
            </a:extLst>
          </p:cNvPr>
          <p:cNvSpPr txBox="1"/>
          <p:nvPr/>
        </p:nvSpPr>
        <p:spPr>
          <a:xfrm>
            <a:off x="211408" y="555476"/>
            <a:ext cx="78479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z="1400" dirty="0"/>
              <a:t>Herstellung Schottertragschicht am Festplatz mit Anlage von Grünflächen zur Bepflanzung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Zufahrtstraße asphaltieren (Sanierung der bestehenden Zufahrt)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Herstellung Behindertenparkplatz vor der Festhalle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Korrektur des Behindertenparkplatzes an der Kirche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400" dirty="0"/>
              <a:t>Befestigung der Straßenecke zwischen Parkplatz und Sportplatzweg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93B2922-6378-0F65-3463-B2F4FECFA295}"/>
              </a:ext>
            </a:extLst>
          </p:cNvPr>
          <p:cNvCxnSpPr>
            <a:cxnSpLocks/>
          </p:cNvCxnSpPr>
          <p:nvPr/>
        </p:nvCxnSpPr>
        <p:spPr>
          <a:xfrm flipH="1">
            <a:off x="5623133" y="3022344"/>
            <a:ext cx="1059677" cy="8133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287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24B87-D460-58E6-88BB-E6E01D300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AD58F60B-9F9C-57A7-72DA-C2A6BE1CA43D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B9326A3B-9963-ECAE-1E45-510327D5A45A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10DA48F-C5FB-0AAC-7A0A-20D2E67D2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B112E4A-3DD2-4C09-2F1A-6BADD0494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961C5BA-8EE5-6384-0BE7-0F937D7B2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BE8D72-3DFE-944E-17DB-F2947640F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VERGABE TIEFBAU (Teil 1)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3CC7557-DE0C-FCBF-46BE-24C28AC0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1A4CCB52-4F5A-E389-F2D4-69D876D5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E30425AA-8FAC-D754-8595-D79E4D3AE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CB279BD-51E9-DEA9-0897-85461D1812A1}"/>
              </a:ext>
            </a:extLst>
          </p:cNvPr>
          <p:cNvSpPr txBox="1"/>
          <p:nvPr/>
        </p:nvSpPr>
        <p:spPr>
          <a:xfrm>
            <a:off x="293939" y="656251"/>
            <a:ext cx="7847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Vergabe an Fa. Börner erfolgt</a:t>
            </a:r>
          </a:p>
          <a:p>
            <a:endParaRPr lang="de-DE" sz="1600" dirty="0"/>
          </a:p>
          <a:p>
            <a:r>
              <a:rPr lang="de-DE" sz="1600" dirty="0"/>
              <a:t>Baubeginn geplant: Mitte September 2025</a:t>
            </a:r>
          </a:p>
          <a:p>
            <a:r>
              <a:rPr lang="de-DE" sz="1600" dirty="0"/>
              <a:t>Ausführung bis: Mitte November 2025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76328AA-D595-FE81-71B0-CB3776F1E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191" y="1733469"/>
            <a:ext cx="6020090" cy="45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8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6CD6E-021B-FCC4-8B4B-DB2BA1BB2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C5816CA-7623-BCCE-A7BA-B1AB76729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97" y="1177065"/>
            <a:ext cx="5375544" cy="504000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A682CC7-071A-C66C-225B-372AB77BF2BA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28B3C95-09A5-A832-B134-D3A0371DC9A3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0B819B9-AF3A-C235-452F-56E84A64D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1CF269B-C630-BC56-3DED-E68ABAFA2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E64DB3D-6047-E227-E73D-B6B2C1B81C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AD26D1-4464-92CC-149B-28C9697B5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LAGEPLAN FESTPLATZ AUSFÜHRUNG BEPFLANZUNG (Teil 2)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2AD02AD-ABE5-D21E-A327-A660C674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D295A4DB-F5AF-59BC-8201-8DAD4CBF8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6" name="Text Box 202">
            <a:hlinkClick r:id="rId8" action="ppaction://hlinksldjump"/>
            <a:extLst>
              <a:ext uri="{FF2B5EF4-FFF2-40B4-BE49-F238E27FC236}">
                <a16:creationId xmlns:a16="http://schemas.microsoft.com/office/drawing/2014/main" id="{0CCEE7FB-4A02-657D-0F00-EE5D6BE16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8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C446E6C-E0C9-97FB-532E-9DA6F65B0A6C}"/>
              </a:ext>
            </a:extLst>
          </p:cNvPr>
          <p:cNvSpPr txBox="1"/>
          <p:nvPr/>
        </p:nvSpPr>
        <p:spPr>
          <a:xfrm>
            <a:off x="237046" y="640935"/>
            <a:ext cx="7847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Wurde mit dem Tiefbau zusammen ausgeschrieben.</a:t>
            </a:r>
          </a:p>
          <a:p>
            <a:r>
              <a:rPr lang="de-DE" sz="1600" dirty="0"/>
              <a:t>Noch nicht beauftragt.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164F49F-7342-4EDC-36C4-ED170B843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7156" y="4794800"/>
            <a:ext cx="1957374" cy="14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9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EA085-E754-3F18-71E0-CE9C4B8C8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96734952-3AB2-E99C-9D41-07DB8952D982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AC3E1861-7AEB-6D35-D153-E9D51EF65973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E095FA7-0B7E-92B6-D29B-B0986842D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6F42D21-7D7F-7A43-60A5-2D07E0FC9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D005E02-9276-601F-5EFF-B21FCC5BC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D127BD-AFFC-303D-9CB2-F65FC06CF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VERGABEVORSCHLAG BEPFLANZUNG (Teil 2)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3ED93E7-F6DF-E6A5-E11E-E1048A2C6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5918F1CE-6F39-371F-CAB3-91E5A5EF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477CCE7B-D068-1606-ADA8-E8813434C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C9E271E-4577-A2B9-4947-AC6DA23803A6}"/>
              </a:ext>
            </a:extLst>
          </p:cNvPr>
          <p:cNvSpPr txBox="1"/>
          <p:nvPr/>
        </p:nvSpPr>
        <p:spPr>
          <a:xfrm>
            <a:off x="293939" y="656251"/>
            <a:ext cx="7847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Vergabevorschlag: Fa. Börner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A9B5E4B-F9E3-7DD8-D7E4-13EEB5D77F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6137"/>
          <a:stretch>
            <a:fillRect/>
          </a:stretch>
        </p:blipFill>
        <p:spPr>
          <a:xfrm>
            <a:off x="1367335" y="1288759"/>
            <a:ext cx="6085802" cy="45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25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8001D-DAEE-06D1-4098-5AE737EB7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DA38AF1C-3C9E-4FC1-6B4C-696B46A28BA9}"/>
              </a:ext>
            </a:extLst>
          </p:cNvPr>
          <p:cNvCxnSpPr/>
          <p:nvPr/>
        </p:nvCxnSpPr>
        <p:spPr>
          <a:xfrm flipV="1">
            <a:off x="0" y="485285"/>
            <a:ext cx="9144000" cy="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6C1CDF6-47D9-4F88-1B98-0DEB2B7EEF7E}"/>
              </a:ext>
            </a:extLst>
          </p:cNvPr>
          <p:cNvCxnSpPr/>
          <p:nvPr/>
        </p:nvCxnSpPr>
        <p:spPr>
          <a:xfrm>
            <a:off x="8820472" y="0"/>
            <a:ext cx="0" cy="6858000"/>
          </a:xfrm>
          <a:prstGeom prst="line">
            <a:avLst/>
          </a:prstGeom>
          <a:ln w="15875">
            <a:solidFill>
              <a:srgbClr val="5F9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01BDA89-8F95-5D65-FECA-70BEFC308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6525344"/>
            <a:ext cx="323528" cy="332656"/>
          </a:xfrm>
          <a:prstGeom prst="actionButtonBlank">
            <a:avLst/>
          </a:prstGeom>
          <a:solidFill>
            <a:srgbClr val="777777">
              <a:alpha val="50195"/>
            </a:srgb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FA41338-66EB-DEE3-7ADF-343B54800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472" y="485285"/>
            <a:ext cx="323528" cy="206499"/>
          </a:xfrm>
          <a:prstGeom prst="actionButtonBackPrevious">
            <a:avLst/>
          </a:prstGeom>
          <a:solidFill>
            <a:schemeClr val="bg1">
              <a:lumMod val="65000"/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1E1113B-7A2C-6D10-C099-994CD7783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9" y="106734"/>
            <a:ext cx="533645" cy="2525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8E4634-4624-F509-24A1-06F5CA43D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84485"/>
            <a:ext cx="7041395" cy="332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2000" dirty="0"/>
              <a:t>KOSTENAUFSTELLUNG FESTPLATZ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13F31E8-3218-F648-2A92-FE5F7F644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9748" y="44849"/>
            <a:ext cx="345688" cy="3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1004AF2D-4DA9-FA25-7F59-A15F32BE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Festplatz </a:t>
            </a:r>
            <a:r>
              <a:rPr lang="de-DE" dirty="0" err="1"/>
              <a:t>Weißensberg</a:t>
            </a:r>
            <a:endParaRPr lang="de-DE" dirty="0"/>
          </a:p>
        </p:txBody>
      </p:sp>
      <p:sp>
        <p:nvSpPr>
          <p:cNvPr id="4" name="Text Box 202">
            <a:hlinkClick r:id="rId6" action="ppaction://hlinksldjump"/>
            <a:extLst>
              <a:ext uri="{FF2B5EF4-FFF2-40B4-BE49-F238E27FC236}">
                <a16:creationId xmlns:a16="http://schemas.microsoft.com/office/drawing/2014/main" id="{02A4F1EE-E1DB-7ADD-49C1-A30053BDD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57" y="6317704"/>
            <a:ext cx="936104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>
                <a:solidFill>
                  <a:srgbClr val="0070C0"/>
                </a:solidFill>
                <a:latin typeface="+mn-lt"/>
                <a:hlinkClick r:id="rId6" action="ppaction://hlinksldjump"/>
              </a:rPr>
              <a:t>Übersicht</a:t>
            </a:r>
            <a:endParaRPr lang="de-DE" altLang="de-DE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4" name="Grafik 13" descr="Ein Bild, das Text, Screenshot, Schrift, parallel enthält.&#10;&#10;KI-generierte Inhalte können fehlerhaft sein.">
            <a:extLst>
              <a:ext uri="{FF2B5EF4-FFF2-40B4-BE49-F238E27FC236}">
                <a16:creationId xmlns:a16="http://schemas.microsoft.com/office/drawing/2014/main" id="{C488F9AE-1421-CE55-4503-8043CB241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13" y="549354"/>
            <a:ext cx="5687619" cy="617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934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793</Words>
  <Application>Microsoft Office PowerPoint</Application>
  <PresentationFormat>Bildschirmpräsentation (4:3)</PresentationFormat>
  <Paragraphs>218</Paragraphs>
  <Slides>49</Slides>
  <Notes>49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2" baseType="lpstr">
      <vt:lpstr>Arial</vt:lpstr>
      <vt:lpstr>Calibri</vt:lpstr>
      <vt:lpstr>Larissa</vt:lpstr>
      <vt:lpstr>PowerPoint-Präsentation</vt:lpstr>
      <vt:lpstr>ÜBERSICHT</vt:lpstr>
      <vt:lpstr>BILDER BESTAND</vt:lpstr>
      <vt:lpstr>LAGEPLAN FESTPLATZ – BAUABSCHNITTE BA I bis BA III</vt:lpstr>
      <vt:lpstr>LAGEPLAN FESTPLATZ AUSFÜHRUNG TIEFBAU (Teil 1)</vt:lpstr>
      <vt:lpstr>VERGABE TIEFBAU (Teil 1)</vt:lpstr>
      <vt:lpstr>LAGEPLAN FESTPLATZ AUSFÜHRUNG BEPFLANZUNG (Teil 2)</vt:lpstr>
      <vt:lpstr>VERGABEVORSCHLAG BEPFLANZUNG (Teil 2)</vt:lpstr>
      <vt:lpstr>KOSTENAUFSTELLUNG FESTPLATZ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BIODIVERSITÄTSKONZEPT MEIKE PAASCH</vt:lpstr>
      <vt:lpstr>PowerPoint-Präsentation</vt:lpstr>
      <vt:lpstr>KOSTENGEGENÜBERSTELLUNG BUSWARTEHÄUSCHEN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Maria Ziegler</dc:creator>
  <cp:lastModifiedBy>Kuzmenko Yelyzaveta</cp:lastModifiedBy>
  <cp:revision>413</cp:revision>
  <cp:lastPrinted>2025-01-30T12:21:10Z</cp:lastPrinted>
  <dcterms:created xsi:type="dcterms:W3CDTF">2016-06-07T13:45:34Z</dcterms:created>
  <dcterms:modified xsi:type="dcterms:W3CDTF">2025-08-12T11:50:18Z</dcterms:modified>
</cp:coreProperties>
</file>